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12" r:id="rId1"/>
  </p:sldMasterIdLst>
  <p:sldIdLst>
    <p:sldId id="256" r:id="rId2"/>
    <p:sldId id="263" r:id="rId3"/>
    <p:sldId id="257" r:id="rId4"/>
    <p:sldId id="258" r:id="rId5"/>
    <p:sldId id="259" r:id="rId6"/>
    <p:sldId id="260" r:id="rId7"/>
    <p:sldId id="262" r:id="rId8"/>
    <p:sldId id="261" r:id="rId9"/>
    <p:sldId id="265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2" d="100"/>
          <a:sy n="72" d="100"/>
        </p:scale>
        <p:origin x="1326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41AB76-31F1-4011-99A4-BB8266B0AAFD}" type="datetimeFigureOut">
              <a:rPr lang="en-US" smtClean="0"/>
              <a:t>11/19/2020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85F55E-FCF1-4B8F-BEC3-53E2850F3488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41AB76-31F1-4011-99A4-BB8266B0AAFD}" type="datetimeFigureOut">
              <a:rPr lang="en-US" smtClean="0"/>
              <a:t>11/19/2020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85F55E-FCF1-4B8F-BEC3-53E2850F348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41AB76-31F1-4011-99A4-BB8266B0AAFD}" type="datetimeFigureOut">
              <a:rPr lang="en-US" smtClean="0"/>
              <a:t>11/19/2020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85F55E-FCF1-4B8F-BEC3-53E2850F3488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41AB76-31F1-4011-99A4-BB8266B0AAFD}" type="datetimeFigureOut">
              <a:rPr lang="en-US" smtClean="0"/>
              <a:t>11/19/2020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85F55E-FCF1-4B8F-BEC3-53E2850F348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41AB76-31F1-4011-99A4-BB8266B0AAFD}" type="datetimeFigureOut">
              <a:rPr lang="en-US" smtClean="0"/>
              <a:t>11/19/2020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85F55E-FCF1-4B8F-BEC3-53E2850F348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41AB76-31F1-4011-99A4-BB8266B0AAFD}" type="datetimeFigureOut">
              <a:rPr lang="en-US" smtClean="0"/>
              <a:t>11/19/2020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85F55E-FCF1-4B8F-BEC3-53E2850F348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41AB76-31F1-4011-99A4-BB8266B0AAFD}" type="datetimeFigureOut">
              <a:rPr lang="en-US" smtClean="0"/>
              <a:t>11/19/2020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85F55E-FCF1-4B8F-BEC3-53E2850F348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41AB76-31F1-4011-99A4-BB8266B0AAFD}" type="datetimeFigureOut">
              <a:rPr lang="en-US" smtClean="0"/>
              <a:t>11/19/2020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85F55E-FCF1-4B8F-BEC3-53E2850F348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41AB76-31F1-4011-99A4-BB8266B0AAFD}" type="datetimeFigureOut">
              <a:rPr lang="en-US" smtClean="0"/>
              <a:t>11/19/2020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E085F55E-FCF1-4B8F-BEC3-53E2850F3488}" type="slidenum">
              <a:rPr lang="en-US" smtClean="0"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41AB76-31F1-4011-99A4-BB8266B0AAFD}" type="datetimeFigureOut">
              <a:rPr lang="en-US" smtClean="0"/>
              <a:t>11/19/2020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85F55E-FCF1-4B8F-BEC3-53E2850F348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41AB76-31F1-4011-99A4-BB8266B0AAFD}" type="datetimeFigureOut">
              <a:rPr lang="en-US" smtClean="0"/>
              <a:t>11/19/2020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85F55E-FCF1-4B8F-BEC3-53E2850F348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D541AB76-31F1-4011-99A4-BB8266B0AAFD}" type="datetimeFigureOut">
              <a:rPr lang="en-US" smtClean="0"/>
              <a:t>11/19/2020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E085F55E-FCF1-4B8F-BEC3-53E2850F3488}" type="slidenum">
              <a:rPr lang="en-US" smtClean="0"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13" r:id="rId1"/>
    <p:sldLayoutId id="2147483914" r:id="rId2"/>
    <p:sldLayoutId id="2147483915" r:id="rId3"/>
    <p:sldLayoutId id="2147483916" r:id="rId4"/>
    <p:sldLayoutId id="2147483917" r:id="rId5"/>
    <p:sldLayoutId id="2147483918" r:id="rId6"/>
    <p:sldLayoutId id="2147483919" r:id="rId7"/>
    <p:sldLayoutId id="2147483920" r:id="rId8"/>
    <p:sldLayoutId id="2147483921" r:id="rId9"/>
    <p:sldLayoutId id="2147483922" r:id="rId10"/>
    <p:sldLayoutId id="214748392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dirty="0" smtClean="0"/>
              <a:t>Awareness on Mental Health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000" dirty="0" smtClean="0">
                <a:solidFill>
                  <a:schemeClr val="tx1"/>
                </a:solidFill>
                <a:cs typeface="Times New Roman" pitchFamily="18" charset="0"/>
              </a:rPr>
              <a:t>Student</a:t>
            </a:r>
          </a:p>
          <a:p>
            <a:pPr algn="ctr"/>
            <a:r>
              <a:rPr lang="en-US" sz="3000" dirty="0" smtClean="0">
                <a:solidFill>
                  <a:schemeClr val="tx1"/>
                </a:solidFill>
                <a:cs typeface="Times New Roman" pitchFamily="18" charset="0"/>
              </a:rPr>
              <a:t>Institutional affiliation</a:t>
            </a:r>
            <a:endParaRPr lang="en-US" sz="3000" dirty="0">
              <a:solidFill>
                <a:schemeClr val="tx1"/>
              </a:solidFill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2140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Awareness on mental Health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71450" indent="-171450"/>
            <a:r>
              <a:rPr lang="en-US" dirty="0">
                <a:latin typeface="Times New Roman" pitchFamily="18" charset="0"/>
                <a:cs typeface="Times New Roman" pitchFamily="18" charset="0"/>
              </a:rPr>
              <a:t>Mental Wellbeing for a healthy lifestyle</a:t>
            </a:r>
          </a:p>
          <a:p>
            <a:pPr marL="171450" indent="-171450"/>
            <a:r>
              <a:rPr lang="en-US" dirty="0">
                <a:latin typeface="Times New Roman" pitchFamily="18" charset="0"/>
                <a:cs typeface="Times New Roman" pitchFamily="18" charset="0"/>
              </a:rPr>
              <a:t>Many people are suffering from mental stress and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depression</a:t>
            </a:r>
          </a:p>
          <a:p>
            <a:pPr marL="171450" indent="-171450"/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 marL="171450" indent="-171450"/>
            <a:r>
              <a:rPr lang="en-US" dirty="0"/>
              <a:t>many people undergoing depression and other serious maladies like dementia  and depression</a:t>
            </a:r>
          </a:p>
          <a:p>
            <a:pPr marL="171450" indent="-171450"/>
            <a:r>
              <a:rPr lang="en-US" dirty="0">
                <a:latin typeface="Times New Roman" pitchFamily="18" charset="0"/>
                <a:cs typeface="Times New Roman" pitchFamily="18" charset="0"/>
              </a:rPr>
              <a:t>Depression is the main mental problem affecting many people</a:t>
            </a:r>
          </a:p>
          <a:p>
            <a:pPr marL="171450" indent="-171450"/>
            <a:r>
              <a:rPr lang="en-US" dirty="0">
                <a:latin typeface="Times New Roman" pitchFamily="18" charset="0"/>
                <a:cs typeface="Times New Roman" pitchFamily="18" charset="0"/>
              </a:rPr>
              <a:t>Mentally ill people are easily laughed at or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ignored</a:t>
            </a:r>
          </a:p>
          <a:p>
            <a:pPr marL="171450" indent="-171450"/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endParaRPr lang="en-US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2895599"/>
            <a:ext cx="2209800" cy="8382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48687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Significance of Mental Health discussion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To build a robust society</a:t>
            </a:r>
          </a:p>
          <a:p>
            <a:r>
              <a:rPr lang="en-US" dirty="0"/>
              <a:t>Mental challenges </a:t>
            </a:r>
            <a:r>
              <a:rPr lang="en-US" dirty="0" smtClean="0"/>
              <a:t>do not discriminate against any individual (color, race, sex, gender, social class </a:t>
            </a:r>
            <a:r>
              <a:rPr lang="en-US" dirty="0" err="1" smtClean="0"/>
              <a:t>etc</a:t>
            </a:r>
            <a:r>
              <a:rPr lang="en-US" dirty="0" smtClean="0"/>
              <a:t>) </a:t>
            </a:r>
          </a:p>
          <a:p>
            <a:r>
              <a:rPr lang="en-US" dirty="0" smtClean="0"/>
              <a:t>To prevent untimely death of millions of people globally</a:t>
            </a:r>
          </a:p>
          <a:p>
            <a:r>
              <a:rPr lang="en-US" dirty="0" smtClean="0"/>
              <a:t>Depression is troublesome as it makes people bleed internally</a:t>
            </a:r>
          </a:p>
          <a:p>
            <a:r>
              <a:rPr lang="en-US" dirty="0" smtClean="0"/>
              <a:t>Many people hide depression it; they don’t share</a:t>
            </a:r>
          </a:p>
          <a:p>
            <a:r>
              <a:rPr lang="en-US" dirty="0" smtClean="0"/>
              <a:t>Depression has negative health implications 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9800" y="1066801"/>
            <a:ext cx="1371600" cy="137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15202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Depression as a killer condition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Many folks keep it as a secret</a:t>
            </a:r>
          </a:p>
          <a:p>
            <a:r>
              <a:rPr lang="en-US" dirty="0" smtClean="0"/>
              <a:t>Depression is traumatizing</a:t>
            </a:r>
          </a:p>
          <a:p>
            <a:r>
              <a:rPr lang="en-US" dirty="0" smtClean="0"/>
              <a:t>Privacy considered due to some of its shameful causes like rape,&amp; domestic violence</a:t>
            </a:r>
          </a:p>
          <a:p>
            <a:r>
              <a:rPr lang="en-US" dirty="0" smtClean="0"/>
              <a:t>Depression is rampant in the US	</a:t>
            </a:r>
          </a:p>
          <a:p>
            <a:r>
              <a:rPr lang="en-US" dirty="0"/>
              <a:t>26% of all the adults in the </a:t>
            </a:r>
            <a:r>
              <a:rPr lang="en-US" dirty="0" smtClean="0"/>
              <a:t>US suffer depression</a:t>
            </a:r>
          </a:p>
          <a:p>
            <a:endParaRPr lang="en-US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0" y="4724400"/>
            <a:ext cx="2057400" cy="1304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872347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Depression symptoms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dirty="0" smtClean="0"/>
              <a:t>Depression Affects nervous system causing</a:t>
            </a:r>
          </a:p>
          <a:p>
            <a:r>
              <a:rPr lang="en-US" dirty="0" smtClean="0"/>
              <a:t> memory loss</a:t>
            </a:r>
          </a:p>
          <a:p>
            <a:r>
              <a:rPr lang="en-US" dirty="0" smtClean="0"/>
              <a:t>Forgetting easily</a:t>
            </a:r>
          </a:p>
          <a:p>
            <a:r>
              <a:rPr lang="en-US" dirty="0" smtClean="0"/>
              <a:t>Confusion </a:t>
            </a:r>
          </a:p>
          <a:p>
            <a:r>
              <a:rPr lang="en-US" dirty="0" smtClean="0"/>
              <a:t>Boredom</a:t>
            </a:r>
          </a:p>
          <a:p>
            <a:r>
              <a:rPr lang="en-US" dirty="0" smtClean="0"/>
              <a:t>Anger and resentment</a:t>
            </a:r>
          </a:p>
          <a:p>
            <a:r>
              <a:rPr lang="en-US" dirty="0" smtClean="0"/>
              <a:t>Overreaction and irritability</a:t>
            </a:r>
          </a:p>
          <a:p>
            <a:r>
              <a:rPr lang="en-US" dirty="0" smtClean="0"/>
              <a:t>Sobbing</a:t>
            </a:r>
          </a:p>
          <a:p>
            <a:r>
              <a:rPr lang="en-US" dirty="0" smtClean="0"/>
              <a:t>Lack of concentration</a:t>
            </a:r>
          </a:p>
          <a:p>
            <a:r>
              <a:rPr lang="en-US" dirty="0" smtClean="0"/>
              <a:t>Body ache</a:t>
            </a:r>
          </a:p>
          <a:p>
            <a:pPr marL="0" indent="0">
              <a:buNone/>
            </a:pPr>
            <a:r>
              <a:rPr lang="en-US" dirty="0" smtClean="0"/>
              <a:t>*depression can result from Alzheimer’s disease, epilepsy,&amp; multiple sclerosis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200" y="2362200"/>
            <a:ext cx="3733800" cy="31488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067709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Drunk abuse and Depression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Many drunkards  suffer from depression</a:t>
            </a:r>
          </a:p>
          <a:p>
            <a:r>
              <a:rPr lang="en-US" dirty="0" smtClean="0"/>
              <a:t>Consider it as a cure to their problems</a:t>
            </a:r>
          </a:p>
          <a:p>
            <a:r>
              <a:rPr lang="en-US" dirty="0" smtClean="0"/>
              <a:t>In essence, taking drugs and alcohol enhance depression </a:t>
            </a:r>
          </a:p>
          <a:p>
            <a:r>
              <a:rPr lang="en-US" dirty="0" smtClean="0"/>
              <a:t>Drunkardness causes accidents</a:t>
            </a:r>
          </a:p>
          <a:p>
            <a:r>
              <a:rPr lang="en-US" dirty="0" smtClean="0"/>
              <a:t>Meaningless life</a:t>
            </a:r>
          </a:p>
          <a:p>
            <a:r>
              <a:rPr lang="en-US" dirty="0" smtClean="0"/>
              <a:t>Suicidal thoughts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76080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Conclusion</a:t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Mental wellness is of great importance</a:t>
            </a:r>
          </a:p>
          <a:p>
            <a:r>
              <a:rPr lang="en-US" dirty="0" smtClean="0"/>
              <a:t>Distressful life should be avoided</a:t>
            </a:r>
          </a:p>
          <a:p>
            <a:r>
              <a:rPr lang="en-US" dirty="0" smtClean="0"/>
              <a:t>Good nutrition recommended</a:t>
            </a:r>
          </a:p>
          <a:p>
            <a:r>
              <a:rPr lang="en-US" dirty="0" smtClean="0"/>
              <a:t>Sharing ordeals with </a:t>
            </a:r>
            <a:r>
              <a:rPr lang="en-US" dirty="0" err="1" smtClean="0"/>
              <a:t>counsellors</a:t>
            </a:r>
            <a:r>
              <a:rPr lang="en-US" dirty="0" smtClean="0"/>
              <a:t> and psychologists helps</a:t>
            </a:r>
          </a:p>
          <a:p>
            <a:endParaRPr lang="en-US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0800" y="4114800"/>
            <a:ext cx="2209800" cy="14717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182231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Dealing with mental Depression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How to address depression:</a:t>
            </a:r>
          </a:p>
          <a:p>
            <a:r>
              <a:rPr lang="en-US" dirty="0"/>
              <a:t>Acknowledge the fact that depression exists &amp; is detrimental to human life</a:t>
            </a:r>
          </a:p>
          <a:p>
            <a:r>
              <a:rPr lang="en-US" dirty="0"/>
              <a:t>avoid circumstances that will make us feel distressed </a:t>
            </a:r>
          </a:p>
          <a:p>
            <a:r>
              <a:rPr lang="en-US" dirty="0"/>
              <a:t>Physical exercises</a:t>
            </a:r>
          </a:p>
          <a:p>
            <a:r>
              <a:rPr lang="en-US" dirty="0"/>
              <a:t>Proper nutrition</a:t>
            </a:r>
          </a:p>
          <a:p>
            <a:r>
              <a:rPr lang="en-US" dirty="0"/>
              <a:t>Enough sleep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850810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1" y="838201"/>
            <a:ext cx="7115970" cy="51815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4244647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72</TotalTime>
  <Words>282</Words>
  <Application>Microsoft Office PowerPoint</Application>
  <PresentationFormat>On-screen Show (4:3)</PresentationFormat>
  <Paragraphs>54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Calibri</vt:lpstr>
      <vt:lpstr>Constantia</vt:lpstr>
      <vt:lpstr>Times New Roman</vt:lpstr>
      <vt:lpstr>Wingdings 2</vt:lpstr>
      <vt:lpstr>Flow</vt:lpstr>
      <vt:lpstr>Awareness on Mental Health</vt:lpstr>
      <vt:lpstr>Awareness on mental Health</vt:lpstr>
      <vt:lpstr>Significance of Mental Health discussion</vt:lpstr>
      <vt:lpstr>Depression as a killer condition</vt:lpstr>
      <vt:lpstr>Depression symptoms</vt:lpstr>
      <vt:lpstr>Drunk abuse and Depression</vt:lpstr>
      <vt:lpstr>Conclusion </vt:lpstr>
      <vt:lpstr>Dealing with mental Depression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Awareness on mental Health</dc:title>
  <dc:creator>Mlokole</dc:creator>
  <cp:lastModifiedBy>user</cp:lastModifiedBy>
  <cp:revision>7</cp:revision>
  <dcterms:created xsi:type="dcterms:W3CDTF">2020-11-19T15:52:06Z</dcterms:created>
  <dcterms:modified xsi:type="dcterms:W3CDTF">2020-11-19T20:42:03Z</dcterms:modified>
</cp:coreProperties>
</file>